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0" r:id="rId2"/>
  </p:sldMasterIdLst>
  <p:notesMasterIdLst>
    <p:notesMasterId r:id="rId12"/>
  </p:notesMasterIdLst>
  <p:sldIdLst>
    <p:sldId id="317" r:id="rId3"/>
    <p:sldId id="322" r:id="rId4"/>
    <p:sldId id="326" r:id="rId5"/>
    <p:sldId id="325" r:id="rId6"/>
    <p:sldId id="327" r:id="rId7"/>
    <p:sldId id="334" r:id="rId8"/>
    <p:sldId id="330" r:id="rId9"/>
    <p:sldId id="331" r:id="rId10"/>
    <p:sldId id="33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" userDrawn="1">
          <p15:clr>
            <a:srgbClr val="A4A3A4"/>
          </p15:clr>
        </p15:guide>
        <p15:guide id="4" pos="192" userDrawn="1">
          <p15:clr>
            <a:srgbClr val="A4A3A4"/>
          </p15:clr>
        </p15:guide>
        <p15:guide id="5" pos="7488" userDrawn="1">
          <p15:clr>
            <a:srgbClr val="A4A3A4"/>
          </p15:clr>
        </p15:guide>
        <p15:guide id="6" orient="horz" pos="3686">
          <p15:clr>
            <a:srgbClr val="A4A3A4"/>
          </p15:clr>
        </p15:guide>
        <p15:guide id="7" orient="horz" pos="882">
          <p15:clr>
            <a:srgbClr val="A4A3A4"/>
          </p15:clr>
        </p15:guide>
        <p15:guide id="8" pos="2007">
          <p15:clr>
            <a:srgbClr val="A4A3A4"/>
          </p15:clr>
        </p15:guide>
        <p15:guide id="9" pos="970">
          <p15:clr>
            <a:srgbClr val="A4A3A4"/>
          </p15:clr>
        </p15:guide>
        <p15:guide id="10" pos="3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1D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/>
    <p:restoredTop sz="94674"/>
  </p:normalViewPr>
  <p:slideViewPr>
    <p:cSldViewPr snapToGrid="0" snapToObjects="1" showGuides="1">
      <p:cViewPr varScale="1">
        <p:scale>
          <a:sx n="67" d="100"/>
          <a:sy n="67" d="100"/>
        </p:scale>
        <p:origin x="708" y="60"/>
      </p:cViewPr>
      <p:guideLst>
        <p:guide orient="horz" pos="2160"/>
        <p:guide pos="3840"/>
        <p:guide orient="horz" pos="216"/>
        <p:guide pos="192"/>
        <p:guide pos="7488"/>
        <p:guide orient="horz" pos="3686"/>
        <p:guide orient="horz" pos="882"/>
        <p:guide pos="2007"/>
        <p:guide pos="970"/>
        <p:guide pos="302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E71D5-7D9A-5442-8532-44E9EB185BCD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F83-93B2-D14B-8521-6D10BEE865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6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ity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559379" y="2810031"/>
            <a:ext cx="5716345" cy="845821"/>
          </a:xfrm>
        </p:spPr>
        <p:txBody>
          <a:bodyPr anchor="t">
            <a:noAutofit/>
          </a:bodyPr>
          <a:lstStyle>
            <a:lvl1pPr algn="l">
              <a:defRPr sz="6000" b="1" i="0">
                <a:solidFill>
                  <a:schemeClr val="accent1"/>
                </a:solidFill>
                <a:latin typeface="+mj-lt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Person Name</a:t>
            </a:r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86845" y="1541302"/>
            <a:ext cx="4229100" cy="42291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36E5FE-B9C6-F84B-B6AC-EFF4F8555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2870" y="6273322"/>
            <a:ext cx="12192000" cy="50694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9BEF8C-ABB8-CF40-8581-03E60C72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5042-E359-7A47-B515-A48F97E007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F33929E-3C8A-BA40-B5E6-F072776B4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59379" y="3814124"/>
            <a:ext cx="5326380" cy="914400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accent2"/>
                </a:solidFill>
                <a:latin typeface="+mj-lt"/>
              </a:defRPr>
            </a:lvl1pPr>
            <a:lvl2pPr>
              <a:defRPr b="0">
                <a:solidFill>
                  <a:schemeClr val="accent2"/>
                </a:solidFill>
                <a:latin typeface="+mj-lt"/>
              </a:defRPr>
            </a:lvl2pPr>
            <a:lvl3pPr>
              <a:defRPr b="0">
                <a:solidFill>
                  <a:schemeClr val="accent2"/>
                </a:solidFill>
                <a:latin typeface="+mj-lt"/>
              </a:defRPr>
            </a:lvl3pPr>
            <a:lvl4pPr>
              <a:defRPr b="0">
                <a:solidFill>
                  <a:schemeClr val="accent2"/>
                </a:solidFill>
                <a:latin typeface="+mj-lt"/>
              </a:defRPr>
            </a:lvl4pPr>
            <a:lvl5pPr>
              <a:defRPr b="0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Goes Here</a:t>
            </a:r>
          </a:p>
          <a:p>
            <a:pPr lvl="0"/>
            <a:r>
              <a:rPr lang="en-US" dirty="0"/>
              <a:t>Sub title goes here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FDFFC6-F07A-4F44-A773-3756750806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6845" y="467517"/>
            <a:ext cx="9099550" cy="82232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Slide header</a:t>
            </a:r>
          </a:p>
        </p:txBody>
      </p:sp>
    </p:spTree>
    <p:extLst>
      <p:ext uri="{BB962C8B-B14F-4D97-AF65-F5344CB8AC3E}">
        <p14:creationId xmlns:p14="http://schemas.microsoft.com/office/powerpoint/2010/main" val="81211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- Pattern Secondary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561" y="-89941"/>
            <a:ext cx="3977389" cy="704425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04395" y="2651759"/>
            <a:ext cx="4291405" cy="1571897"/>
          </a:xfrm>
        </p:spPr>
        <p:txBody>
          <a:bodyPr anchor="ctr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282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et - Hero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 userDrawn="1"/>
        </p:nvSpPr>
        <p:spPr>
          <a:xfrm>
            <a:off x="4963886" y="1404256"/>
            <a:ext cx="2285999" cy="22859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9002486" y="1404256"/>
            <a:ext cx="2285999" cy="22859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099458" y="1382485"/>
            <a:ext cx="2285999" cy="22859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052446"/>
            <a:ext cx="10515600" cy="1805553"/>
          </a:xfrm>
        </p:spPr>
        <p:txBody>
          <a:bodyPr anchor="ctr">
            <a:normAutofit/>
          </a:bodyPr>
          <a:lstStyle>
            <a:lvl1pPr algn="ctr">
              <a:defRPr sz="6000" b="1" i="0">
                <a:solidFill>
                  <a:srgbClr val="FFFFFF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5217" y="1774371"/>
            <a:ext cx="1554480" cy="155448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 b="1" i="0" cap="all" spc="300" baseline="0">
                <a:solidFill>
                  <a:schemeClr val="tx2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</a:t>
            </a:r>
          </a:p>
          <a:p>
            <a:r>
              <a:rPr lang="en-US" dirty="0"/>
              <a:t>TO EDIT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29645" y="1770691"/>
            <a:ext cx="1554480" cy="155448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1600" b="1" i="0" cap="all" spc="300" baseline="0">
                <a:solidFill>
                  <a:schemeClr val="tx2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algn="ctr">
              <a:defRPr sz="1200" spc="300"/>
            </a:lvl2pPr>
            <a:lvl3pPr algn="ctr">
              <a:defRPr sz="1200" spc="300"/>
            </a:lvl3pPr>
            <a:lvl4pPr algn="ctr">
              <a:defRPr sz="1200" spc="300"/>
            </a:lvl4pPr>
            <a:lvl5pPr algn="ctr">
              <a:defRPr sz="1200" spc="3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368245" y="1759805"/>
            <a:ext cx="1554480" cy="155448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1600" b="1" i="0" cap="all" spc="300" baseline="0">
                <a:solidFill>
                  <a:schemeClr val="tx2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algn="ctr">
              <a:defRPr sz="1200" spc="300"/>
            </a:lvl2pPr>
            <a:lvl3pPr algn="ctr">
              <a:defRPr sz="1200" spc="300"/>
            </a:lvl3pPr>
            <a:lvl4pPr algn="ctr">
              <a:defRPr sz="1200" spc="300"/>
            </a:lvl4pPr>
            <a:lvl5pPr algn="ctr">
              <a:defRPr sz="1200" spc="3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752600" y="5040086"/>
            <a:ext cx="8665029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4AFF197-BDEB-8B43-862A-C464184A1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4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et - Secondary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 userDrawn="1"/>
        </p:nvSpPr>
        <p:spPr>
          <a:xfrm>
            <a:off x="4963886" y="1404256"/>
            <a:ext cx="2285999" cy="22859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dirty="0"/>
          </a:p>
        </p:txBody>
      </p:sp>
      <p:sp>
        <p:nvSpPr>
          <p:cNvPr id="23" name="Oval 22"/>
          <p:cNvSpPr/>
          <p:nvPr userDrawn="1"/>
        </p:nvSpPr>
        <p:spPr>
          <a:xfrm>
            <a:off x="9002486" y="1404256"/>
            <a:ext cx="2285999" cy="22859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dirty="0"/>
          </a:p>
        </p:txBody>
      </p:sp>
      <p:sp>
        <p:nvSpPr>
          <p:cNvPr id="24" name="Oval 23"/>
          <p:cNvSpPr/>
          <p:nvPr userDrawn="1"/>
        </p:nvSpPr>
        <p:spPr>
          <a:xfrm>
            <a:off x="1099458" y="1382485"/>
            <a:ext cx="2285999" cy="22859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dirty="0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5052448"/>
            <a:ext cx="10515600" cy="1805552"/>
          </a:xfrm>
        </p:spPr>
        <p:txBody>
          <a:bodyPr anchor="ctr">
            <a:normAutofit/>
          </a:bodyPr>
          <a:lstStyle>
            <a:lvl1pPr algn="ctr">
              <a:defRPr sz="6000" b="1" i="0">
                <a:solidFill>
                  <a:srgbClr val="FFFFFF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5217" y="1774371"/>
            <a:ext cx="1554480" cy="155448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 b="1" i="0" cap="all" spc="300" baseline="0">
                <a:solidFill>
                  <a:schemeClr val="tx2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</a:t>
            </a:r>
          </a:p>
          <a:p>
            <a:r>
              <a:rPr lang="en-US" dirty="0"/>
              <a:t>TO EDIT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29645" y="1770691"/>
            <a:ext cx="1554480" cy="155448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1600" b="1" i="0" cap="all" spc="300" baseline="0">
                <a:solidFill>
                  <a:schemeClr val="tx2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algn="ctr">
              <a:defRPr sz="1200" spc="300"/>
            </a:lvl2pPr>
            <a:lvl3pPr algn="ctr">
              <a:defRPr sz="1200" spc="300"/>
            </a:lvl3pPr>
            <a:lvl4pPr algn="ctr">
              <a:defRPr sz="1200" spc="300"/>
            </a:lvl4pPr>
            <a:lvl5pPr algn="ctr">
              <a:defRPr sz="1200" spc="3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368245" y="1759805"/>
            <a:ext cx="1554480" cy="155448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1600" b="1" i="0" cap="all" spc="300" baseline="0">
                <a:solidFill>
                  <a:schemeClr val="tx2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algn="ctr">
              <a:defRPr sz="1200" spc="300"/>
            </a:lvl2pPr>
            <a:lvl3pPr algn="ctr">
              <a:defRPr sz="1200" spc="300"/>
            </a:lvl3pPr>
            <a:lvl4pPr algn="ctr">
              <a:defRPr sz="1200" spc="300"/>
            </a:lvl4pPr>
            <a:lvl5pPr algn="ctr">
              <a:defRPr sz="1200" spc="3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752600" y="5040086"/>
            <a:ext cx="8665029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40AFEF6-E839-F646-9CBD-A407912BB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et -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091284" y="1384798"/>
            <a:ext cx="2297112" cy="2297112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947448" y="1393604"/>
            <a:ext cx="2297112" cy="2297112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986047" y="1393603"/>
            <a:ext cx="2297112" cy="2297112"/>
          </a:xfrm>
          <a:prstGeom prst="ellipse">
            <a:avLst/>
          </a:prstGeom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947999" y="4067983"/>
            <a:ext cx="2296886" cy="26009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1200" b="1" i="0" cap="all" spc="300" baseline="0">
                <a:solidFill>
                  <a:schemeClr val="tx2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algn="ctr">
              <a:defRPr sz="1200" spc="300"/>
            </a:lvl2pPr>
            <a:lvl3pPr algn="ctr">
              <a:defRPr sz="1200" spc="300"/>
            </a:lvl3pPr>
            <a:lvl4pPr algn="ctr">
              <a:defRPr sz="1200" spc="300"/>
            </a:lvl4pPr>
            <a:lvl5pPr algn="ctr">
              <a:defRPr sz="1200" spc="3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8998573" y="4067801"/>
            <a:ext cx="2295144" cy="259823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1200" b="1" i="0" cap="all" spc="300" baseline="0">
                <a:solidFill>
                  <a:schemeClr val="tx2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algn="ctr">
              <a:defRPr sz="1200" spc="300"/>
            </a:lvl2pPr>
            <a:lvl3pPr algn="ctr">
              <a:defRPr sz="1200" spc="300"/>
            </a:lvl3pPr>
            <a:lvl4pPr algn="ctr">
              <a:defRPr sz="1200" spc="300"/>
            </a:lvl4pPr>
            <a:lvl5pPr algn="ctr">
              <a:defRPr sz="1200" spc="3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752600" y="5040086"/>
            <a:ext cx="866502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1905000" y="5192486"/>
            <a:ext cx="8665029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838200" y="5036948"/>
            <a:ext cx="10515600" cy="1821051"/>
          </a:xfrm>
        </p:spPr>
        <p:txBody>
          <a:bodyPr anchor="ctr">
            <a:normAutofit/>
          </a:bodyPr>
          <a:lstStyle>
            <a:lvl1pPr algn="ctr">
              <a:defRPr sz="60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099899" y="4067983"/>
            <a:ext cx="2296886" cy="26009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1200" b="1" i="0" cap="all" spc="300" baseline="0">
                <a:solidFill>
                  <a:schemeClr val="tx2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algn="ctr">
              <a:defRPr sz="1200" spc="300"/>
            </a:lvl2pPr>
            <a:lvl3pPr algn="ctr">
              <a:defRPr sz="1200" spc="300"/>
            </a:lvl3pPr>
            <a:lvl4pPr algn="ctr">
              <a:defRPr sz="1200" spc="300"/>
            </a:lvl4pPr>
            <a:lvl5pPr algn="ctr">
              <a:defRPr sz="1200" spc="3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7E1D4E-1D88-8F44-A02D-60F5DBA388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2870" y="6273322"/>
            <a:ext cx="12192000" cy="50694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E381C9E-2B0E-564A-B35B-776E18786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240" userDrawn="1">
          <p15:clr>
            <a:srgbClr val="FBAE40"/>
          </p15:clr>
        </p15:guide>
        <p15:guide id="4" pos="7464" userDrawn="1">
          <p15:clr>
            <a:srgbClr val="FBAE40"/>
          </p15:clr>
        </p15:guide>
        <p15:guide id="5" pos="3936" userDrawn="1">
          <p15:clr>
            <a:srgbClr val="FBAE40"/>
          </p15:clr>
        </p15:guide>
        <p15:guide id="6" pos="6384" userDrawn="1">
          <p15:clr>
            <a:srgbClr val="FBAE40"/>
          </p15:clr>
        </p15:guide>
        <p15:guide id="7" pos="141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et - Icons">
    <p:bg>
      <p:bgPr>
        <a:solidFill>
          <a:srgbClr val="E1E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63793" y="1210112"/>
            <a:ext cx="11464413" cy="893534"/>
          </a:xfrm>
        </p:spPr>
        <p:txBody>
          <a:bodyPr>
            <a:noAutofit/>
          </a:bodyPr>
          <a:lstStyle>
            <a:lvl1pPr algn="ctr">
              <a:defRPr sz="60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74573" y="4646238"/>
            <a:ext cx="2194641" cy="105649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6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marL="7429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2pPr>
            <a:lvl3pPr marL="12001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3pPr>
            <a:lvl4pPr marL="16573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4pPr>
            <a:lvl5pPr marL="21145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0"/>
          </p:nvPr>
        </p:nvSpPr>
        <p:spPr>
          <a:xfrm>
            <a:off x="5018028" y="4653672"/>
            <a:ext cx="2194641" cy="105649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6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marL="7429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2pPr>
            <a:lvl3pPr marL="12001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3pPr>
            <a:lvl4pPr marL="16573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4pPr>
            <a:lvl5pPr marL="21145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9051052" y="4649955"/>
            <a:ext cx="2194641" cy="105649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6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marL="7429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2pPr>
            <a:lvl3pPr marL="12001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3pPr>
            <a:lvl4pPr marL="16573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4pPr>
            <a:lvl5pPr marL="21145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328854" y="4426769"/>
            <a:ext cx="174888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5221558" y="4426769"/>
            <a:ext cx="174888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9146787" y="4426769"/>
            <a:ext cx="174888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099899" y="3989926"/>
            <a:ext cx="2296886" cy="26009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1000" b="1" i="0" cap="all" spc="300" baseline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algn="ctr">
              <a:defRPr sz="1200" spc="300"/>
            </a:lvl2pPr>
            <a:lvl3pPr algn="ctr">
              <a:defRPr sz="1200" spc="300"/>
            </a:lvl3pPr>
            <a:lvl4pPr algn="ctr">
              <a:defRPr sz="1200" spc="300"/>
            </a:lvl4pPr>
            <a:lvl5pPr algn="ctr">
              <a:defRPr sz="1200" spc="3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947557" y="3997361"/>
            <a:ext cx="2296886" cy="26009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1000" b="1" i="0" cap="all" spc="300" baseline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algn="ctr">
              <a:defRPr sz="1200" spc="300"/>
            </a:lvl2pPr>
            <a:lvl3pPr algn="ctr">
              <a:defRPr sz="1200" spc="300"/>
            </a:lvl3pPr>
            <a:lvl4pPr algn="ctr">
              <a:defRPr sz="1200" spc="300"/>
            </a:lvl4pPr>
            <a:lvl5pPr algn="ctr">
              <a:defRPr sz="1200" spc="3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8997308" y="3997361"/>
            <a:ext cx="2296886" cy="26009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1000" b="1" i="0" cap="all" spc="300" baseline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algn="ctr">
              <a:defRPr sz="1200" spc="300"/>
            </a:lvl2pPr>
            <a:lvl3pPr algn="ctr">
              <a:defRPr sz="1200" spc="300"/>
            </a:lvl3pPr>
            <a:lvl4pPr algn="ctr">
              <a:defRPr sz="1200" spc="300"/>
            </a:lvl4pPr>
            <a:lvl5pPr algn="ctr">
              <a:defRPr sz="1200" spc="3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1818111" y="2709863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5649951" y="2706146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8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9677400" y="2713581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5890CDC-6A89-8B40-8426-D54648FED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2870" y="6273322"/>
            <a:ext cx="12192000" cy="506944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76D60D3-508B-AA44-A42C-6F3B207EB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16" userDrawn="1">
          <p15:clr>
            <a:srgbClr val="FBAE40"/>
          </p15:clr>
        </p15:guide>
        <p15:guide id="4" pos="6384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Chart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84455" y="2651759"/>
            <a:ext cx="4291405" cy="1571897"/>
          </a:xfrm>
        </p:spPr>
        <p:txBody>
          <a:bodyPr anchor="ctr">
            <a:noAutofit/>
          </a:bodyPr>
          <a:lstStyle>
            <a:lvl1pPr algn="l">
              <a:defRPr sz="60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6088063" y="279400"/>
            <a:ext cx="5799137" cy="6265863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14AFCC-D62A-564B-AAF9-49DF1A78FE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2870" y="6273322"/>
            <a:ext cx="12192000" cy="506944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117A9A-8816-6B4B-9C50-A82C7D1CC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96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ab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455" y="2651759"/>
            <a:ext cx="4291405" cy="1571897"/>
          </a:xfrm>
        </p:spPr>
        <p:txBody>
          <a:bodyPr anchor="ctr">
            <a:noAutofit/>
          </a:bodyPr>
          <a:lstStyle>
            <a:lvl1pPr algn="l">
              <a:defRPr sz="60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5620834" y="1616773"/>
            <a:ext cx="6263640" cy="36576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00CB93-F77C-BC41-B6AC-4944BC2CE5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2870" y="6273322"/>
            <a:ext cx="12192000" cy="50694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C8A44-AA61-F148-B11D-2451DEB7B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Center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752600" y="5040086"/>
            <a:ext cx="866502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905000" y="5192486"/>
            <a:ext cx="8665029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5036950"/>
            <a:ext cx="10515600" cy="1821050"/>
          </a:xfrm>
        </p:spPr>
        <p:txBody>
          <a:bodyPr anchor="ctr">
            <a:normAutofit/>
          </a:bodyPr>
          <a:lstStyle>
            <a:lvl1pPr algn="ctr">
              <a:defRPr sz="60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3207582" y="279400"/>
            <a:ext cx="5799137" cy="4158785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2D877B-41B9-FB4E-A38D-5150FBBABE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2870" y="6273322"/>
            <a:ext cx="12192000" cy="506944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829993-C70F-5645-B5EC-A1B0714B7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r Chart - Center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752600" y="5040086"/>
            <a:ext cx="866502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905000" y="5192486"/>
            <a:ext cx="8665029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3207582" y="279400"/>
            <a:ext cx="5799137" cy="4158785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40036" y="5052448"/>
            <a:ext cx="10523057" cy="1805552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Clr>
                <a:srgbClr val="E1E1DE"/>
              </a:buClr>
              <a:buSzPct val="150000"/>
              <a:buFontTx/>
              <a:buNone/>
              <a:tabLst/>
              <a:defRPr sz="16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1pPr>
            <a:lvl2pPr marL="7429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2pPr>
            <a:lvl3pPr marL="12001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3pPr>
            <a:lvl4pPr marL="16573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4pPr>
            <a:lvl5pPr marL="2114550" indent="-285750">
              <a:lnSpc>
                <a:spcPct val="100000"/>
              </a:lnSpc>
              <a:buClr>
                <a:srgbClr val="E1E1DE"/>
              </a:buClr>
              <a:buSzPct val="150000"/>
              <a:buFont typeface="Arial" charset="0"/>
              <a:buChar char="•"/>
              <a:tabLst/>
              <a:defRPr sz="1400" b="0" i="0">
                <a:solidFill>
                  <a:schemeClr val="tx1"/>
                </a:solidFill>
                <a:latin typeface="MM Sharp Sans Medium" charset="0"/>
                <a:ea typeface="MM Sharp Sans Medium" charset="0"/>
                <a:cs typeface="MM Sharp Sans Medium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53B44E-E7EE-7549-A521-D8F431CC01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2870" y="6273322"/>
            <a:ext cx="12192000" cy="506944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5F5C61-49E8-574D-8A10-3F3FDFF4D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62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/ Call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1E1D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25185" y="2651759"/>
            <a:ext cx="4291405" cy="1571897"/>
          </a:xfrm>
        </p:spPr>
        <p:txBody>
          <a:bodyPr anchor="ctr">
            <a:noAutofit/>
          </a:bodyPr>
          <a:lstStyle>
            <a:lvl1pPr algn="l">
              <a:defRPr sz="60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941774" y="-2383397"/>
            <a:ext cx="8611134" cy="861113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E5C50A-3D36-424F-A426-CACBB7F5BF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2870" y="6273322"/>
            <a:ext cx="12192000" cy="506944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9FE642-AFDD-FF44-B8E0-6CE19B066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56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93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- Dark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t"/>
          <a:lstStyle>
            <a:lvl1pPr marL="0" indent="0" algn="ctr">
              <a:buNone/>
              <a:defRPr b="1" i="0"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098794"/>
            <a:ext cx="9144000" cy="1554480"/>
          </a:xfrm>
        </p:spPr>
        <p:txBody>
          <a:bodyPr anchor="ctr">
            <a:noAutofit/>
          </a:bodyPr>
          <a:lstStyle>
            <a:lvl1pPr algn="ctr">
              <a:defRPr sz="6000" b="1" i="0">
                <a:solidFill>
                  <a:schemeClr val="bg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623878"/>
            <a:ext cx="9144000" cy="234467"/>
          </a:xfrm>
        </p:spPr>
        <p:txBody>
          <a:bodyPr>
            <a:normAutofit/>
          </a:bodyPr>
          <a:lstStyle>
            <a:lvl1pPr marL="0" indent="0" algn="ctr">
              <a:buNone/>
              <a:defRPr sz="1000" b="1" i="0" cap="all" spc="300" baseline="0">
                <a:solidFill>
                  <a:schemeClr val="bg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12888" y="3893723"/>
            <a:ext cx="9155112" cy="403225"/>
          </a:xfrm>
        </p:spPr>
        <p:txBody>
          <a:bodyPr>
            <a:norm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593435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/ Call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1E1D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25185" y="2651759"/>
            <a:ext cx="4291405" cy="1571897"/>
          </a:xfrm>
        </p:spPr>
        <p:txBody>
          <a:bodyPr anchor="ctr">
            <a:noAutofit/>
          </a:bodyPr>
          <a:lstStyle>
            <a:lvl1pPr algn="l">
              <a:defRPr sz="60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941774" y="1129059"/>
            <a:ext cx="8611134" cy="861113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A1A15F-3AF3-DF45-ADDC-2C966F0CE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52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/ Call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04395" y="2651759"/>
            <a:ext cx="4291405" cy="1571897"/>
          </a:xfrm>
        </p:spPr>
        <p:txBody>
          <a:bodyPr anchor="ctr">
            <a:noAutofit/>
          </a:bodyPr>
          <a:lstStyle>
            <a:lvl1pPr algn="l">
              <a:defRPr sz="6000" b="1" i="0">
                <a:solidFill>
                  <a:schemeClr val="tx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395" y="5848089"/>
            <a:ext cx="4336608" cy="242745"/>
          </a:xfrm>
        </p:spPr>
        <p:txBody>
          <a:bodyPr>
            <a:normAutofit/>
          </a:bodyPr>
          <a:lstStyle>
            <a:lvl1pPr marL="0" indent="0" algn="l">
              <a:buNone/>
              <a:defRPr sz="1000" b="1" i="0" cap="all" spc="300" baseline="0">
                <a:solidFill>
                  <a:schemeClr val="tx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04395" y="6092454"/>
            <a:ext cx="4321110" cy="184360"/>
          </a:xfrm>
        </p:spPr>
        <p:txBody>
          <a:bodyPr>
            <a:noAutofit/>
          </a:bodyPr>
          <a:lstStyle>
            <a:lvl1pPr>
              <a:defRPr sz="1000" b="1" i="0" cap="all" spc="300" baseline="0">
                <a:solidFill>
                  <a:schemeClr val="tx1"/>
                </a:solidFill>
                <a:latin typeface="MM Sharp Sans SemiBold" charset="0"/>
                <a:ea typeface="MM Sharp Sans SemiBold" charset="0"/>
                <a:cs typeface="MM Sharp Sans SemiBold" charset="0"/>
              </a:defRPr>
            </a:lvl1pPr>
            <a:lvl2pPr>
              <a:defRPr sz="90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 sz="900">
                <a:solidFill>
                  <a:schemeClr val="accent1"/>
                </a:solidFill>
              </a:defRPr>
            </a:lvl4pPr>
            <a:lvl5pPr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941774" y="1129059"/>
            <a:ext cx="8611134" cy="861113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006ECA-F677-C14A-8F4A-F569136354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2870" y="6273322"/>
            <a:ext cx="12192000" cy="506944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C444C5-E162-594F-895C-C21E7F2C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1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/ Call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1E1D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998298" y="2651759"/>
            <a:ext cx="4291405" cy="1571897"/>
          </a:xfrm>
        </p:spPr>
        <p:txBody>
          <a:bodyPr anchor="ctr">
            <a:noAutofit/>
          </a:bodyPr>
          <a:lstStyle>
            <a:lvl1pPr algn="l">
              <a:defRPr sz="6000" b="1" i="0">
                <a:solidFill>
                  <a:schemeClr val="tx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30663" y="5848089"/>
            <a:ext cx="4290110" cy="242745"/>
          </a:xfrm>
        </p:spPr>
        <p:txBody>
          <a:bodyPr>
            <a:normAutofit/>
          </a:bodyPr>
          <a:lstStyle>
            <a:lvl1pPr marL="0" indent="0" algn="l">
              <a:buNone/>
              <a:defRPr sz="1000" b="1" i="0" cap="all" spc="300" baseline="0">
                <a:solidFill>
                  <a:schemeClr val="tx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30663" y="6092454"/>
            <a:ext cx="4305608" cy="230854"/>
          </a:xfrm>
        </p:spPr>
        <p:txBody>
          <a:bodyPr>
            <a:noAutofit/>
          </a:bodyPr>
          <a:lstStyle>
            <a:lvl1pPr>
              <a:defRPr sz="1000" b="1" i="0" cap="all" spc="300" baseline="0">
                <a:solidFill>
                  <a:schemeClr val="tx1"/>
                </a:solidFill>
                <a:latin typeface="MM Sharp Sans SemiBold" charset="0"/>
                <a:ea typeface="MM Sharp Sans SemiBold" charset="0"/>
                <a:cs typeface="MM Sharp Sans SemiBold" charset="0"/>
              </a:defRPr>
            </a:lvl1pPr>
            <a:lvl2pPr>
              <a:defRPr sz="90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 sz="900">
                <a:solidFill>
                  <a:schemeClr val="accent1"/>
                </a:solidFill>
              </a:defRPr>
            </a:lvl4pPr>
            <a:lvl5pPr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6000" cy="6858000"/>
          </a:xfrm>
        </p:spPr>
        <p:txBody>
          <a:bodyPr anchor="ctr"/>
          <a:lstStyle>
            <a:lvl1pPr algn="ctr">
              <a:defRPr b="1" i="0">
                <a:solidFill>
                  <a:schemeClr val="tx1"/>
                </a:solidFill>
                <a:latin typeface="MM Sharp Sans SemiBold" charset="0"/>
                <a:ea typeface="MM Sharp Sans SemiBold" charset="0"/>
                <a:cs typeface="MM Sharp Sans SemiBold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EEDA33D-5D44-F744-BD4C-D531DC436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5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416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/ Call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1E1D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02298" y="2651759"/>
            <a:ext cx="4291405" cy="1571897"/>
          </a:xfrm>
        </p:spPr>
        <p:txBody>
          <a:bodyPr anchor="ctr">
            <a:noAutofit/>
          </a:bodyPr>
          <a:lstStyle>
            <a:lvl1pPr algn="l">
              <a:defRPr sz="6000" b="1" i="0">
                <a:solidFill>
                  <a:schemeClr val="tx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4663" y="5848089"/>
            <a:ext cx="4290110" cy="242745"/>
          </a:xfrm>
        </p:spPr>
        <p:txBody>
          <a:bodyPr>
            <a:normAutofit/>
          </a:bodyPr>
          <a:lstStyle>
            <a:lvl1pPr marL="0" indent="0" algn="l">
              <a:buNone/>
              <a:defRPr sz="1000" b="1" i="0" cap="all" spc="300" baseline="0">
                <a:solidFill>
                  <a:schemeClr val="tx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4663" y="6092454"/>
            <a:ext cx="4305608" cy="230854"/>
          </a:xfrm>
        </p:spPr>
        <p:txBody>
          <a:bodyPr>
            <a:noAutofit/>
          </a:bodyPr>
          <a:lstStyle>
            <a:lvl1pPr>
              <a:defRPr sz="1000" b="1" i="0" cap="all" spc="300" baseline="0">
                <a:solidFill>
                  <a:schemeClr val="tx1"/>
                </a:solidFill>
                <a:latin typeface="MM Sharp Sans SemiBold" charset="0"/>
                <a:ea typeface="MM Sharp Sans SemiBold" charset="0"/>
                <a:cs typeface="MM Sharp Sans SemiBold" charset="0"/>
              </a:defRPr>
            </a:lvl1pPr>
            <a:lvl2pPr>
              <a:defRPr sz="90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 sz="900">
                <a:solidFill>
                  <a:schemeClr val="accent1"/>
                </a:solidFill>
              </a:defRPr>
            </a:lvl4pPr>
            <a:lvl5pPr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algn="ctr">
              <a:defRPr b="1" i="0">
                <a:solidFill>
                  <a:schemeClr val="tx1"/>
                </a:solidFill>
                <a:latin typeface="MM Sharp Sans SemiBold" charset="0"/>
                <a:ea typeface="MM Sharp Sans SemiBold" charset="0"/>
                <a:cs typeface="MM Sharp Sans SemiBold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8A52416-A354-D141-92FC-0934D88BB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38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b="1" i="0"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BE74E29-35A2-D746-B464-1F65EE4D6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180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/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8760461-13F5-9446-8677-3599AFE4D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5645521-14DA-D64D-BDE7-84E3AC955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535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End Slide with Leg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63686" y="3105396"/>
            <a:ext cx="5468112" cy="64762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679121" y="6220323"/>
            <a:ext cx="88555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0" i="0" dirty="0">
                <a:solidFill>
                  <a:srgbClr val="FFFFFF"/>
                </a:solidFill>
                <a:effectLst/>
                <a:latin typeface="MM Sharp Sans Medium" charset="0"/>
                <a:ea typeface="MM Sharp Sans Medium" charset="0"/>
                <a:cs typeface="MM Sharp Sans Medium" charset="0"/>
              </a:rPr>
              <a:t>© 2018 Massachusetts Mutual Life Insurance Company (MassMutual), Springfield, MA 01111-0001. All rights reserved. www.massmutual.com.</a:t>
            </a:r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End Slide with Leg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62780" y="3105190"/>
            <a:ext cx="5468112" cy="6476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679121" y="6220323"/>
            <a:ext cx="88555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0" i="0" dirty="0">
                <a:solidFill>
                  <a:schemeClr val="tx1"/>
                </a:solidFill>
                <a:effectLst/>
                <a:latin typeface="MM Sharp Sans Medium" charset="0"/>
                <a:ea typeface="MM Sharp Sans Medium" charset="0"/>
                <a:cs typeface="MM Sharp Sans Medium" charset="0"/>
              </a:rPr>
              <a:t>© 2018 Massachusetts Mutual Life Insurance Company (MassMutual), Springfield, MA 01111-0001. All rights reserved. www.massmutual.com.</a:t>
            </a:r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B6BB-AE3B-BA4A-B629-AEBF116AE0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5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- L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t"/>
          <a:lstStyle>
            <a:lvl1pPr marL="0" indent="0" algn="ctr">
              <a:buNone/>
              <a:defRPr b="1" i="0"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098794"/>
            <a:ext cx="9144000" cy="1554480"/>
          </a:xfrm>
        </p:spPr>
        <p:txBody>
          <a:bodyPr anchor="ctr">
            <a:noAutofit/>
          </a:bodyPr>
          <a:lstStyle>
            <a:lvl1pPr algn="ctr">
              <a:defRPr sz="60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623878"/>
            <a:ext cx="9144000" cy="234467"/>
          </a:xfrm>
        </p:spPr>
        <p:txBody>
          <a:bodyPr>
            <a:normAutofit/>
          </a:bodyPr>
          <a:lstStyle>
            <a:lvl1pPr marL="0" indent="0" algn="ctr">
              <a:buNone/>
              <a:defRPr sz="1000" b="1" i="0" cap="all" spc="300" baseline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12888" y="3893723"/>
            <a:ext cx="9155112" cy="403225"/>
          </a:xfrm>
        </p:spPr>
        <p:txBody>
          <a:bodyPr>
            <a:normAutofit/>
          </a:bodyPr>
          <a:lstStyle>
            <a:lvl1pPr algn="ctr">
              <a:defRPr sz="16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61031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B6BB-AE3B-BA4A-B629-AEBF116AE0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869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B6BB-AE3B-BA4A-B629-AEBF116AE0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957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B6BB-AE3B-BA4A-B629-AEBF116AE0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046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B6BB-AE3B-BA4A-B629-AEBF116AE0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168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B6BB-AE3B-BA4A-B629-AEBF116AE0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868587-0844-F54B-941D-1F60E39027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806575"/>
            <a:ext cx="7859713" cy="6965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4129FAD-8B2D-B549-9C06-DF4A91F3F28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2697163"/>
            <a:ext cx="7859713" cy="27209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88597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B6BB-AE3B-BA4A-B629-AEBF116AE0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221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B6BB-AE3B-BA4A-B629-AEBF116AE0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02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B6BB-AE3B-BA4A-B629-AEBF116AE0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2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- Dark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 anchor="t"/>
          <a:lstStyle>
            <a:lvl1pPr marL="0" indent="0" algn="ctr">
              <a:buNone/>
              <a:defRPr b="1" i="0"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455" y="2651759"/>
            <a:ext cx="10311205" cy="1571897"/>
          </a:xfrm>
        </p:spPr>
        <p:txBody>
          <a:bodyPr anchor="t">
            <a:noAutofit/>
          </a:bodyPr>
          <a:lstStyle>
            <a:lvl1pPr algn="l">
              <a:defRPr sz="5400" b="1" i="0">
                <a:solidFill>
                  <a:schemeClr val="bg1"/>
                </a:solidFill>
                <a:latin typeface="+mj-lt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A13260-B560-C74E-9196-0B2985181D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5004" y="3437707"/>
            <a:ext cx="8240395" cy="914400"/>
          </a:xfrm>
        </p:spPr>
        <p:txBody>
          <a:bodyPr/>
          <a:lstStyle>
            <a:lvl1pPr>
              <a:defRPr b="0">
                <a:solidFill>
                  <a:schemeClr val="bg2"/>
                </a:solidFill>
                <a:latin typeface="+mn-lt"/>
              </a:defRPr>
            </a:lvl1pPr>
            <a:lvl2pPr>
              <a:defRPr b="0">
                <a:solidFill>
                  <a:schemeClr val="bg2"/>
                </a:solidFill>
                <a:latin typeface="+mn-lt"/>
              </a:defRPr>
            </a:lvl2pPr>
            <a:lvl3pPr>
              <a:defRPr b="0">
                <a:solidFill>
                  <a:schemeClr val="bg2"/>
                </a:solidFill>
                <a:latin typeface="+mn-lt"/>
              </a:defRPr>
            </a:lvl3pPr>
            <a:lvl4pPr>
              <a:defRPr b="0">
                <a:solidFill>
                  <a:schemeClr val="bg2"/>
                </a:solidFill>
                <a:latin typeface="+mn-lt"/>
              </a:defRPr>
            </a:lvl4pPr>
            <a:lvl5pPr>
              <a:defRPr b="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Slide </a:t>
            </a:r>
            <a:r>
              <a:rPr lang="en-US" dirty="0" err="1"/>
              <a:t>Subheader</a:t>
            </a:r>
            <a:r>
              <a:rPr lang="en-US" dirty="0"/>
              <a:t> goes here</a:t>
            </a:r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- L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t"/>
          <a:lstStyle>
            <a:lvl1pPr marL="0" indent="0" algn="ctr">
              <a:buNone/>
              <a:defRPr b="1" i="0"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Background Photo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4455" y="2651759"/>
            <a:ext cx="4291405" cy="1571897"/>
          </a:xfrm>
        </p:spPr>
        <p:txBody>
          <a:bodyPr anchor="ctr">
            <a:noAutofit/>
          </a:bodyPr>
          <a:lstStyle>
            <a:lvl1pPr algn="l">
              <a:defRPr sz="60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A1EA7D6-B06F-D849-B7C8-69031DFCE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2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ctr">
              <a:defRPr b="1" i="0">
                <a:solidFill>
                  <a:schemeClr val="tx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Background Picture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94520" y="2525483"/>
            <a:ext cx="6046503" cy="1828800"/>
          </a:xfrm>
        </p:spPr>
        <p:txBody>
          <a:bodyPr anchor="ctr">
            <a:normAutofit/>
          </a:bodyPr>
          <a:lstStyle>
            <a:lvl1pPr algn="ctr">
              <a:defRPr sz="6000" b="1" i="0">
                <a:solidFill>
                  <a:schemeClr val="accent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AFB40DE-98C4-3A45-9FA3-58CE76F34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05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Transition - Hero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77104"/>
            <a:ext cx="10515600" cy="1325563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453BA07-49D2-B146-9F69-D859B04CE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70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Transition - Secondary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777104"/>
            <a:ext cx="10515600" cy="1325563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F9E118D-2FCF-0141-8FA3-B94D6E233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0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- Pattern Hero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561" y="-89941"/>
            <a:ext cx="3977389" cy="704425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04395" y="2651759"/>
            <a:ext cx="4291405" cy="1571897"/>
          </a:xfrm>
        </p:spPr>
        <p:txBody>
          <a:bodyPr anchor="ctr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MM Sharp Sans" charset="0"/>
                <a:ea typeface="MM Sharp Sans" charset="0"/>
                <a:cs typeface="MM Sharp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53550" y="63442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1FE65042-E359-7A47-B515-A48F97E007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0" r:id="rId2"/>
    <p:sldLayoutId id="2147483675" r:id="rId3"/>
    <p:sldLayoutId id="2147483649" r:id="rId4"/>
    <p:sldLayoutId id="2147483676" r:id="rId5"/>
    <p:sldLayoutId id="2147483662" r:id="rId6"/>
    <p:sldLayoutId id="2147483666" r:id="rId7"/>
    <p:sldLayoutId id="2147483667" r:id="rId8"/>
    <p:sldLayoutId id="2147483651" r:id="rId9"/>
    <p:sldLayoutId id="2147483661" r:id="rId10"/>
    <p:sldLayoutId id="2147483663" r:id="rId11"/>
    <p:sldLayoutId id="2147483654" r:id="rId12"/>
    <p:sldLayoutId id="2147483650" r:id="rId13"/>
    <p:sldLayoutId id="2147483652" r:id="rId14"/>
    <p:sldLayoutId id="2147483664" r:id="rId15"/>
    <p:sldLayoutId id="2147483655" r:id="rId16"/>
    <p:sldLayoutId id="2147483656" r:id="rId17"/>
    <p:sldLayoutId id="2147483668" r:id="rId18"/>
    <p:sldLayoutId id="2147483670" r:id="rId19"/>
    <p:sldLayoutId id="2147483678" r:id="rId20"/>
    <p:sldLayoutId id="2147483679" r:id="rId21"/>
    <p:sldLayoutId id="2147483671" r:id="rId22"/>
    <p:sldLayoutId id="2147483677" r:id="rId23"/>
    <p:sldLayoutId id="2147483673" r:id="rId24"/>
    <p:sldLayoutId id="2147483674" r:id="rId25"/>
    <p:sldLayoutId id="2147483672" r:id="rId26"/>
    <p:sldLayoutId id="2147483657" r:id="rId27"/>
    <p:sldLayoutId id="2147483658" r:id="rId2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chemeClr val="accent1"/>
          </a:solidFill>
          <a:latin typeface="+mj-lt"/>
          <a:ea typeface="MM Sharp Sans" charset="0"/>
          <a:cs typeface="MM Sharp Sans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b="1" i="0" kern="1200">
          <a:solidFill>
            <a:schemeClr val="accent2"/>
          </a:solidFill>
          <a:latin typeface="+mj-lt"/>
          <a:ea typeface="MM Sharp Sans SemiBold" charset="0"/>
          <a:cs typeface="MM Sharp Sans SemiBold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0" i="0" kern="1200">
          <a:solidFill>
            <a:schemeClr val="tx1"/>
          </a:solidFill>
          <a:latin typeface="+mj-lt"/>
          <a:ea typeface="MM Sharp Sans SemiBold" charset="0"/>
          <a:cs typeface="MM Sharp Sans SemiBold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b="0" i="0" kern="1200">
          <a:solidFill>
            <a:schemeClr val="tx1"/>
          </a:solidFill>
          <a:latin typeface="+mj-lt"/>
          <a:ea typeface="MM Sharp Sans SemiBold" charset="0"/>
          <a:cs typeface="MM Sharp Sans SemiBold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0" i="0" kern="1200">
          <a:solidFill>
            <a:schemeClr val="tx1"/>
          </a:solidFill>
          <a:latin typeface="+mj-lt"/>
          <a:ea typeface="MM Sharp Sans SemiBold" charset="0"/>
          <a:cs typeface="MM Sharp Sans SemiBold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0" i="0" kern="1200">
          <a:solidFill>
            <a:schemeClr val="tx1"/>
          </a:solidFill>
          <a:latin typeface="+mj-lt"/>
          <a:ea typeface="MM Sharp Sans SemiBold" charset="0"/>
          <a:cs typeface="MM Sharp Sans SemiBold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05AFA08-0535-7942-9794-452C9F85421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-102870" y="6273322"/>
            <a:ext cx="12192000" cy="5069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8118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8118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5B0EB6BB-AE3B-BA4A-B629-AEBF116AE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4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9" r:id="rId7"/>
    <p:sldLayoutId id="2147483690" r:id="rId8"/>
    <p:sldLayoutId id="2147483691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accent2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E915-98B8-9D45-A920-8569C4C28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9379" y="2810031"/>
            <a:ext cx="6243738" cy="845821"/>
          </a:xfrm>
        </p:spPr>
        <p:txBody>
          <a:bodyPr/>
          <a:lstStyle/>
          <a:p>
            <a:r>
              <a:rPr lang="en-US" dirty="0"/>
              <a:t>Gordon Homes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955A409-930D-734D-B5FA-CBD84A0CA4B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893" b="893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C0F54-7241-AC45-A109-A2A6E57866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dirty="0"/>
              <a:t>CFP, CLU, </a:t>
            </a:r>
            <a:r>
              <a:rPr lang="en-US" sz="12800" dirty="0" err="1"/>
              <a:t>ChFC</a:t>
            </a:r>
            <a:r>
              <a:rPr lang="en-US" sz="12800" dirty="0"/>
              <a:t>, CASL </a:t>
            </a:r>
          </a:p>
          <a:p>
            <a:r>
              <a:rPr lang="en-US" sz="12800" dirty="0"/>
              <a:t>Financial Advisor &amp; Special Care Planner</a:t>
            </a:r>
          </a:p>
          <a:p>
            <a:br>
              <a:rPr lang="en-US" dirty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86518E1-CE6B-AA4C-AADD-A1D6422C14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6845" y="467518"/>
            <a:ext cx="10669430" cy="620080"/>
          </a:xfrm>
        </p:spPr>
        <p:txBody>
          <a:bodyPr>
            <a:noAutofit/>
          </a:bodyPr>
          <a:lstStyle/>
          <a:p>
            <a:r>
              <a:rPr lang="en-US" dirty="0"/>
              <a:t>Paying It Forward: A Personal and Professional Special Needs Journey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9BA0E0-4EE0-3646-8177-82910C985128}"/>
              </a:ext>
            </a:extLst>
          </p:cNvPr>
          <p:cNvSpPr txBox="1">
            <a:spLocks/>
          </p:cNvSpPr>
          <p:nvPr/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0EB6BB-AE3B-BA4A-B629-AEBF116AE03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5A118-35CA-4296-A32B-C5089DD3B7C0}"/>
              </a:ext>
            </a:extLst>
          </p:cNvPr>
          <p:cNvSpPr/>
          <p:nvPr/>
        </p:nvSpPr>
        <p:spPr>
          <a:xfrm>
            <a:off x="0" y="0"/>
            <a:ext cx="12192000" cy="230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4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9BA0E0-4EE0-3646-8177-82910C985128}"/>
              </a:ext>
            </a:extLst>
          </p:cNvPr>
          <p:cNvSpPr txBox="1">
            <a:spLocks/>
          </p:cNvSpPr>
          <p:nvPr/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0EB6BB-AE3B-BA4A-B629-AEBF116AE03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081E7B-385A-4D38-BA24-43C8F1250CE4}"/>
              </a:ext>
            </a:extLst>
          </p:cNvPr>
          <p:cNvSpPr txBox="1"/>
          <p:nvPr/>
        </p:nvSpPr>
        <p:spPr>
          <a:xfrm>
            <a:off x="3187083" y="284085"/>
            <a:ext cx="5949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Strategic Alliances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CC8844-8329-4E24-8959-45F4F7530FC6}"/>
              </a:ext>
            </a:extLst>
          </p:cNvPr>
          <p:cNvSpPr txBox="1"/>
          <p:nvPr/>
        </p:nvSpPr>
        <p:spPr>
          <a:xfrm>
            <a:off x="985420" y="2112885"/>
            <a:ext cx="1004952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CPAs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Attorneys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Special Needs, Elder Law and Personal Injury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Government 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Service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School Corporations and Special Education Co-ops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Non-profits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6F2422-A961-48B3-871E-31165BAD0B72}"/>
              </a:ext>
            </a:extLst>
          </p:cNvPr>
          <p:cNvSpPr/>
          <p:nvPr/>
        </p:nvSpPr>
        <p:spPr>
          <a:xfrm>
            <a:off x="0" y="-2189"/>
            <a:ext cx="12192000" cy="230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9BA0E0-4EE0-3646-8177-82910C985128}"/>
              </a:ext>
            </a:extLst>
          </p:cNvPr>
          <p:cNvSpPr txBox="1">
            <a:spLocks/>
          </p:cNvSpPr>
          <p:nvPr/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0EB6BB-AE3B-BA4A-B629-AEBF116AE03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081E7B-385A-4D38-BA24-43C8F1250CE4}"/>
              </a:ext>
            </a:extLst>
          </p:cNvPr>
          <p:cNvSpPr txBox="1"/>
          <p:nvPr/>
        </p:nvSpPr>
        <p:spPr>
          <a:xfrm>
            <a:off x="3187083" y="284085"/>
            <a:ext cx="5949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Presentation Segments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CC8844-8329-4E24-8959-45F4F7530FC6}"/>
              </a:ext>
            </a:extLst>
          </p:cNvPr>
          <p:cNvSpPr txBox="1"/>
          <p:nvPr/>
        </p:nvSpPr>
        <p:spPr>
          <a:xfrm>
            <a:off x="3409025" y="2112885"/>
            <a:ext cx="651683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Common Concerns for Parents and Families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Professional and Personal Special Needs Journey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Compelling Stories - Paying it Forward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EB132F-10BD-4F5A-AD19-3D30B3ADDEEF}"/>
              </a:ext>
            </a:extLst>
          </p:cNvPr>
          <p:cNvSpPr/>
          <p:nvPr/>
        </p:nvSpPr>
        <p:spPr>
          <a:xfrm>
            <a:off x="0" y="0"/>
            <a:ext cx="12192000" cy="21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9BA0E0-4EE0-3646-8177-82910C985128}"/>
              </a:ext>
            </a:extLst>
          </p:cNvPr>
          <p:cNvSpPr txBox="1">
            <a:spLocks/>
          </p:cNvSpPr>
          <p:nvPr/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0EB6BB-AE3B-BA4A-B629-AEBF116AE03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081E7B-385A-4D38-BA24-43C8F1250CE4}"/>
              </a:ext>
            </a:extLst>
          </p:cNvPr>
          <p:cNvSpPr txBox="1"/>
          <p:nvPr/>
        </p:nvSpPr>
        <p:spPr>
          <a:xfrm>
            <a:off x="3187083" y="284085"/>
            <a:ext cx="5949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Common Concerns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CC8844-8329-4E24-8959-45F4F7530FC6}"/>
              </a:ext>
            </a:extLst>
          </p:cNvPr>
          <p:cNvSpPr txBox="1"/>
          <p:nvPr/>
        </p:nvSpPr>
        <p:spPr>
          <a:xfrm>
            <a:off x="2112885" y="2112885"/>
            <a:ext cx="80786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Getting Help/Accessing Government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Backup Plan if something happens to me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EB132F-10BD-4F5A-AD19-3D30B3ADDEEF}"/>
              </a:ext>
            </a:extLst>
          </p:cNvPr>
          <p:cNvSpPr/>
          <p:nvPr/>
        </p:nvSpPr>
        <p:spPr>
          <a:xfrm>
            <a:off x="0" y="1"/>
            <a:ext cx="12192000" cy="21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226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9BA0E0-4EE0-3646-8177-82910C985128}"/>
              </a:ext>
            </a:extLst>
          </p:cNvPr>
          <p:cNvSpPr txBox="1">
            <a:spLocks/>
          </p:cNvSpPr>
          <p:nvPr/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0EB6BB-AE3B-BA4A-B629-AEBF116AE03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081E7B-385A-4D38-BA24-43C8F1250CE4}"/>
              </a:ext>
            </a:extLst>
          </p:cNvPr>
          <p:cNvSpPr txBox="1"/>
          <p:nvPr/>
        </p:nvSpPr>
        <p:spPr>
          <a:xfrm>
            <a:off x="2317072" y="284085"/>
            <a:ext cx="70399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Reassurances for Guardian/Caregiver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CC8844-8329-4E24-8959-45F4F7530FC6}"/>
              </a:ext>
            </a:extLst>
          </p:cNvPr>
          <p:cNvSpPr txBox="1"/>
          <p:nvPr/>
        </p:nvSpPr>
        <p:spPr>
          <a:xfrm>
            <a:off x="941033" y="2112885"/>
            <a:ext cx="100850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Government will Continue to do heavy lifting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Medicaid Waivers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Social Security Adult Child 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Resources to pay for what Government won’t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Special Needs Trust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ABLE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EB132F-10BD-4F5A-AD19-3D30B3ADDEEF}"/>
              </a:ext>
            </a:extLst>
          </p:cNvPr>
          <p:cNvSpPr/>
          <p:nvPr/>
        </p:nvSpPr>
        <p:spPr>
          <a:xfrm>
            <a:off x="0" y="1"/>
            <a:ext cx="12192000" cy="213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0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9BA0E0-4EE0-3646-8177-82910C985128}"/>
              </a:ext>
            </a:extLst>
          </p:cNvPr>
          <p:cNvSpPr txBox="1">
            <a:spLocks/>
          </p:cNvSpPr>
          <p:nvPr/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0EB6BB-AE3B-BA4A-B629-AEBF116AE03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081E7B-385A-4D38-BA24-43C8F1250CE4}"/>
              </a:ext>
            </a:extLst>
          </p:cNvPr>
          <p:cNvSpPr txBox="1"/>
          <p:nvPr/>
        </p:nvSpPr>
        <p:spPr>
          <a:xfrm>
            <a:off x="2317072" y="284085"/>
            <a:ext cx="70399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Reassurances for Guardian/Caregiver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CC8844-8329-4E24-8959-45F4F7530FC6}"/>
              </a:ext>
            </a:extLst>
          </p:cNvPr>
          <p:cNvSpPr txBox="1"/>
          <p:nvPr/>
        </p:nvSpPr>
        <p:spPr>
          <a:xfrm>
            <a:off x="1384917" y="2112881"/>
            <a:ext cx="994299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Letter of Intent – A Caregiver Guide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Special Needs Team –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Special Needs Financial Planner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Special Needs Attorney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Pediatrician and Specialists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Education Contact and Advocate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Medicaid Case Manager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Social Security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/>
              <a:t>Non-Profit/Support Group,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EB132F-10BD-4F5A-AD19-3D30B3ADDEEF}"/>
              </a:ext>
            </a:extLst>
          </p:cNvPr>
          <p:cNvSpPr/>
          <p:nvPr/>
        </p:nvSpPr>
        <p:spPr>
          <a:xfrm>
            <a:off x="0" y="1"/>
            <a:ext cx="12192000" cy="213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9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9BA0E0-4EE0-3646-8177-82910C985128}"/>
              </a:ext>
            </a:extLst>
          </p:cNvPr>
          <p:cNvSpPr txBox="1">
            <a:spLocks/>
          </p:cNvSpPr>
          <p:nvPr/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0EB6BB-AE3B-BA4A-B629-AEBF116AE03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081E7B-385A-4D38-BA24-43C8F1250CE4}"/>
              </a:ext>
            </a:extLst>
          </p:cNvPr>
          <p:cNvSpPr txBox="1"/>
          <p:nvPr/>
        </p:nvSpPr>
        <p:spPr>
          <a:xfrm>
            <a:off x="3187083" y="284085"/>
            <a:ext cx="5949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Special Needs Journey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CC8844-8329-4E24-8959-45F4F7530FC6}"/>
              </a:ext>
            </a:extLst>
          </p:cNvPr>
          <p:cNvSpPr txBox="1"/>
          <p:nvPr/>
        </p:nvSpPr>
        <p:spPr>
          <a:xfrm>
            <a:off x="3409025" y="2112885"/>
            <a:ext cx="651683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/>
              <a:t>Personal and Professional Special Needs Journey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/>
              <a:t>Attended meeting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/>
              <a:t>Program launched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400" dirty="0"/>
              <a:t>Son with Special Needs</a:t>
            </a:r>
          </a:p>
          <a:p>
            <a:endParaRPr lang="en-US" sz="3400" dirty="0"/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EB132F-10BD-4F5A-AD19-3D30B3ADDEEF}"/>
              </a:ext>
            </a:extLst>
          </p:cNvPr>
          <p:cNvSpPr/>
          <p:nvPr/>
        </p:nvSpPr>
        <p:spPr>
          <a:xfrm>
            <a:off x="0" y="0"/>
            <a:ext cx="12192000" cy="21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9BA0E0-4EE0-3646-8177-82910C985128}"/>
              </a:ext>
            </a:extLst>
          </p:cNvPr>
          <p:cNvSpPr txBox="1">
            <a:spLocks/>
          </p:cNvSpPr>
          <p:nvPr/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0EB6BB-AE3B-BA4A-B629-AEBF116AE0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081E7B-385A-4D38-BA24-43C8F1250CE4}"/>
              </a:ext>
            </a:extLst>
          </p:cNvPr>
          <p:cNvSpPr txBox="1"/>
          <p:nvPr/>
        </p:nvSpPr>
        <p:spPr>
          <a:xfrm>
            <a:off x="3187083" y="284085"/>
            <a:ext cx="5949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Paying it Forward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CC8844-8329-4E24-8959-45F4F7530FC6}"/>
              </a:ext>
            </a:extLst>
          </p:cNvPr>
          <p:cNvSpPr txBox="1"/>
          <p:nvPr/>
        </p:nvSpPr>
        <p:spPr>
          <a:xfrm>
            <a:off x="3559946" y="2112885"/>
            <a:ext cx="63659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Compelling Stories –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A Lunch and Learn leads to Special Needs 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A Client and Friend lost,  Will the Trust be Funded?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Paying it Forward – A Random Act of Kindness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EB132F-10BD-4F5A-AD19-3D30B3ADDEEF}"/>
              </a:ext>
            </a:extLst>
          </p:cNvPr>
          <p:cNvSpPr/>
          <p:nvPr/>
        </p:nvSpPr>
        <p:spPr>
          <a:xfrm>
            <a:off x="0" y="0"/>
            <a:ext cx="12192000" cy="21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2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E915-98B8-9D45-A920-8569C4C28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9379" y="2810031"/>
            <a:ext cx="6243738" cy="845821"/>
          </a:xfrm>
        </p:spPr>
        <p:txBody>
          <a:bodyPr/>
          <a:lstStyle/>
          <a:p>
            <a:r>
              <a:rPr lang="en-US" dirty="0"/>
              <a:t>Gordon Homes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955A409-930D-734D-B5FA-CBD84A0CA4B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893" b="893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C0F54-7241-AC45-A109-A2A6E57866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/>
              <a:t>CFP, CLU, </a:t>
            </a:r>
            <a:r>
              <a:rPr lang="en-US" sz="11200" dirty="0" err="1"/>
              <a:t>ChFC</a:t>
            </a:r>
            <a:r>
              <a:rPr lang="en-US" sz="11200" dirty="0"/>
              <a:t>, CASL </a:t>
            </a:r>
          </a:p>
          <a:p>
            <a:r>
              <a:rPr lang="en-US" sz="11200" dirty="0"/>
              <a:t>Financial Advisor &amp; </a:t>
            </a:r>
          </a:p>
          <a:p>
            <a:r>
              <a:rPr lang="en-US" sz="11200" dirty="0"/>
              <a:t>Special Care Planner</a:t>
            </a:r>
          </a:p>
          <a:p>
            <a:r>
              <a:rPr lang="en-US" sz="11200" dirty="0"/>
              <a:t>ghomes@financialguide.com</a:t>
            </a:r>
          </a:p>
          <a:p>
            <a:br>
              <a:rPr lang="en-US" dirty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86518E1-CE6B-AA4C-AADD-A1D6422C14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6845" y="467518"/>
            <a:ext cx="10669430" cy="620080"/>
          </a:xfrm>
        </p:spPr>
        <p:txBody>
          <a:bodyPr>
            <a:noAutofit/>
          </a:bodyPr>
          <a:lstStyle/>
          <a:p>
            <a:r>
              <a:rPr lang="en-US" dirty="0"/>
              <a:t>Paying It Forward: A Personal and Professional Special Needs Journey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9BA0E0-4EE0-3646-8177-82910C985128}"/>
              </a:ext>
            </a:extLst>
          </p:cNvPr>
          <p:cNvSpPr txBox="1">
            <a:spLocks/>
          </p:cNvSpPr>
          <p:nvPr/>
        </p:nvSpPr>
        <p:spPr>
          <a:xfrm>
            <a:off x="91363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0EB6BB-AE3B-BA4A-B629-AEBF116AE03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5A118-35CA-4296-A32B-C5089DD3B7C0}"/>
              </a:ext>
            </a:extLst>
          </p:cNvPr>
          <p:cNvSpPr/>
          <p:nvPr/>
        </p:nvSpPr>
        <p:spPr>
          <a:xfrm>
            <a:off x="0" y="0"/>
            <a:ext cx="12192000" cy="230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77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ssMutual 2018 Brand Colors">
      <a:dk1>
        <a:srgbClr val="818287"/>
      </a:dk1>
      <a:lt1>
        <a:srgbClr val="FFFFFF"/>
      </a:lt1>
      <a:dk2>
        <a:srgbClr val="B1B3B3"/>
      </a:dk2>
      <a:lt2>
        <a:srgbClr val="FFFFFF"/>
      </a:lt2>
      <a:accent1>
        <a:srgbClr val="002F6C"/>
      </a:accent1>
      <a:accent2>
        <a:srgbClr val="009CDE"/>
      </a:accent2>
      <a:accent3>
        <a:srgbClr val="EE2737"/>
      </a:accent3>
      <a:accent4>
        <a:srgbClr val="43802A"/>
      </a:accent4>
      <a:accent5>
        <a:srgbClr val="FF671F"/>
      </a:accent5>
      <a:accent6>
        <a:srgbClr val="F6BE00"/>
      </a:accent6>
      <a:hlink>
        <a:srgbClr val="009CDE"/>
      </a:hlink>
      <a:folHlink>
        <a:srgbClr val="009CDE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MassMutual 2018 Brand Colors">
      <a:dk1>
        <a:srgbClr val="818287"/>
      </a:dk1>
      <a:lt1>
        <a:srgbClr val="FFFFFF"/>
      </a:lt1>
      <a:dk2>
        <a:srgbClr val="B1B3B3"/>
      </a:dk2>
      <a:lt2>
        <a:srgbClr val="FFFFFF"/>
      </a:lt2>
      <a:accent1>
        <a:srgbClr val="002F6C"/>
      </a:accent1>
      <a:accent2>
        <a:srgbClr val="009CDE"/>
      </a:accent2>
      <a:accent3>
        <a:srgbClr val="EE2737"/>
      </a:accent3>
      <a:accent4>
        <a:srgbClr val="43802A"/>
      </a:accent4>
      <a:accent5>
        <a:srgbClr val="FF671F"/>
      </a:accent5>
      <a:accent6>
        <a:srgbClr val="F6BE00"/>
      </a:accent6>
      <a:hlink>
        <a:srgbClr val="009CDE"/>
      </a:hlink>
      <a:folHlink>
        <a:srgbClr val="009CD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3907</TotalTime>
  <Words>250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MM Sharp Sans</vt:lpstr>
      <vt:lpstr>MM Sharp Sans Medium</vt:lpstr>
      <vt:lpstr>MM Sharp Sans SemiBold</vt:lpstr>
      <vt:lpstr>Office Theme</vt:lpstr>
      <vt:lpstr>Custom Design</vt:lpstr>
      <vt:lpstr>Gordon Homes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Gordon Homes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jolene@theworkingassembly.com</dc:creator>
  <cp:lastModifiedBy>Roxanne McGettigan</cp:lastModifiedBy>
  <cp:revision>162</cp:revision>
  <cp:lastPrinted>2018-01-22T19:15:26Z</cp:lastPrinted>
  <dcterms:created xsi:type="dcterms:W3CDTF">2017-02-16T19:46:59Z</dcterms:created>
  <dcterms:modified xsi:type="dcterms:W3CDTF">2019-09-05T15:37:46Z</dcterms:modified>
</cp:coreProperties>
</file>